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56" r:id="rId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C1BE835-39E7-4039-AB76-30DB1807C18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8002C3-3226-4484-9CED-E54332CA2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002C3-3226-4484-9CED-E54332CA213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71CD883-4930-43DE-9667-B32E186C4987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32A861-19DD-4312-AC8C-65110B87DC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://www.google.com/url?sa=i&amp;source=images&amp;cd=&amp;cad=rja&amp;docid=gABKi-cgbYRBLM&amp;tbnid=HiTzIjBEddCpkM:&amp;ved=0CAgQjRwwAA&amp;url=http://www.skincandyvitamins.com/superfoods/goji-berry-your-beauty/&amp;ei=SkxaUcDCBYmIiwKRqIGACQ&amp;psig=AFQjCNGHPFPwzXtN_eUuFVIr67EfJr0aoQ&amp;ust=1364958666166816" TargetMode="External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hyperlink" Target="http://www.google.com/url?sa=i&amp;source=images&amp;cd=&amp;cad=rja&amp;docid=axf5rp-sgT6NKM&amp;tbnid=J6uYNSIDMFusxM:&amp;ved=0CAgQjRwwAA&amp;url=http://www.gurneys.com/product.asp?pn=75314&amp;ei=m0xaUb2UEoGUiQKf44GwAg&amp;psig=AFQjCNHy9ulExYEsXfjA8LhELWLUEVoG8w&amp;ust=1364958747344493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59591" y="1348530"/>
            <a:ext cx="2963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Activities will be outdoors at the </a:t>
            </a:r>
          </a:p>
          <a:p>
            <a:pPr algn="ctr"/>
            <a:r>
              <a:rPr lang="en-US" sz="1400" dirty="0"/>
              <a:t>Holland Community Center</a:t>
            </a:r>
          </a:p>
          <a:p>
            <a:pPr algn="ctr"/>
            <a:r>
              <a:rPr lang="en-US" sz="1400" dirty="0"/>
              <a:t>34250 N. 60</a:t>
            </a:r>
            <a:r>
              <a:rPr lang="en-US" sz="1400" baseline="30000" dirty="0"/>
              <a:t>th</a:t>
            </a:r>
            <a:r>
              <a:rPr lang="en-US" sz="1400" dirty="0"/>
              <a:t> St, Scottsdale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2667000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Learn the amazing health benefits of the </a:t>
            </a:r>
          </a:p>
          <a:p>
            <a:r>
              <a:rPr lang="en-US" sz="1400" i="1" dirty="0"/>
              <a:t>Prickly Pear cactus!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63978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400800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FREE to all desert lovers!         Saturday,  </a:t>
            </a:r>
            <a:r>
              <a:rPr lang="en-US" sz="1400" b="1" i="1">
                <a:solidFill>
                  <a:schemeClr val="bg1"/>
                </a:solidFill>
              </a:rPr>
              <a:t>October 29, 2022   </a:t>
            </a:r>
            <a:r>
              <a:rPr lang="en-US" sz="1400" b="1" i="1" dirty="0">
                <a:solidFill>
                  <a:schemeClr val="bg1"/>
                </a:solidFill>
              </a:rPr>
              <a:t>8am-noon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6769" y="667156"/>
            <a:ext cx="2950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C00000"/>
                </a:solidFill>
              </a:rPr>
              <a:t>Presented by the Desert Awareness Committee </a:t>
            </a:r>
          </a:p>
        </p:txBody>
      </p:sp>
      <p:sp>
        <p:nvSpPr>
          <p:cNvPr id="2050" name="AutoShape 2" descr="http://www.skincandyvitamins.com/wp-content/uploads/2012/12/goji-berry-benefits.jpg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279525"/>
            <a:ext cx="2667000" cy="2667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http://www.gurneys.com/images/250/75314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76200" y="-1143000"/>
            <a:ext cx="2381250" cy="2381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" descr="prickly pear frui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505200"/>
            <a:ext cx="1896680" cy="2286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788804" y="4796942"/>
            <a:ext cx="17831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See how we harvest and clean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1800" y="26670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Desert food tastings, demonstrations,  new DAC recipe book…and more!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26538" y="5387474"/>
            <a:ext cx="282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“Our Tastes of the Desert” Recipe book on sale now!</a:t>
            </a:r>
          </a:p>
        </p:txBody>
      </p:sp>
      <p:pic>
        <p:nvPicPr>
          <p:cNvPr id="5" name="Picture 4" descr="A close up of food&#10;&#10;Description automatically generated">
            <a:extLst>
              <a:ext uri="{FF2B5EF4-FFF2-40B4-BE49-F238E27FC236}">
                <a16:creationId xmlns:a16="http://schemas.microsoft.com/office/drawing/2014/main" id="{BDC382F1-E400-45AF-988B-411921599A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12113" r="9216" b="8599"/>
          <a:stretch/>
        </p:blipFill>
        <p:spPr>
          <a:xfrm rot="5400000">
            <a:off x="4825527" y="4928989"/>
            <a:ext cx="1556145" cy="13755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picture containing drawing, room, bedroom, food&#10;&#10;Description automatically generated">
            <a:extLst>
              <a:ext uri="{FF2B5EF4-FFF2-40B4-BE49-F238E27FC236}">
                <a16:creationId xmlns:a16="http://schemas.microsoft.com/office/drawing/2014/main" id="{D42A5D1B-6D99-437B-AD70-BE9492C11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3" y="166528"/>
            <a:ext cx="5414962" cy="221895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253" y="238050"/>
            <a:ext cx="4415347" cy="419100"/>
          </a:xfrm>
        </p:spPr>
        <p:txBody>
          <a:bodyPr>
            <a:normAutofit/>
          </a:bodyPr>
          <a:lstStyle/>
          <a:p>
            <a:r>
              <a:rPr lang="en-US" dirty="0">
                <a:ln w="1800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</a:rPr>
              <a:t>Saturday, October 29, 8-12 </a:t>
            </a:r>
            <a:endParaRPr lang="en-US" b="1" dirty="0">
              <a:ln w="18000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</a:endParaRPr>
          </a:p>
        </p:txBody>
      </p:sp>
      <p:pic>
        <p:nvPicPr>
          <p:cNvPr id="1027" name="Picture 3" descr="H:\My Documents Mini Drive\My Pictures\DAC PP Harvest 08-15\tuna.JPG"/>
          <p:cNvPicPr>
            <a:picLocks noChangeAspect="1" noChangeArrowheads="1"/>
          </p:cNvPicPr>
          <p:nvPr/>
        </p:nvPicPr>
        <p:blipFill>
          <a:blip r:embed="rId8" cstate="print"/>
          <a:srcRect t="10769" r="7692" b="4615"/>
          <a:stretch>
            <a:fillRect/>
          </a:stretch>
        </p:blipFill>
        <p:spPr bwMode="auto">
          <a:xfrm>
            <a:off x="1018395" y="4961467"/>
            <a:ext cx="990600" cy="121073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BDC8-9D34-40F7-AACC-DB62C04B82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7450" y="2523164"/>
            <a:ext cx="3714750" cy="2218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EC97DA-8472-4D1D-ADC7-17B56182D8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1800" y="3652286"/>
            <a:ext cx="1900755" cy="263421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2342</TotalTime>
  <Words>87</Words>
  <Application>Microsoft Office PowerPoint</Application>
  <PresentationFormat>On-screen Show (4:3)</PresentationFormat>
  <Paragraphs>13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Calibri</vt:lpstr>
      <vt:lpstr>Georgia</vt:lpstr>
      <vt:lpstr>Times New Roman</vt:lpstr>
      <vt:lpstr>Wingdings</vt:lpstr>
      <vt:lpstr>Wingdings 2</vt:lpstr>
      <vt:lpstr>Civic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DESERT HARVEST</dc:title>
  <dc:creator>Diane Vaszily</dc:creator>
  <cp:lastModifiedBy>Brenda Olive</cp:lastModifiedBy>
  <cp:revision>84</cp:revision>
  <dcterms:created xsi:type="dcterms:W3CDTF">2012-08-08T00:38:15Z</dcterms:created>
  <dcterms:modified xsi:type="dcterms:W3CDTF">2022-07-11T23:55:45Z</dcterms:modified>
</cp:coreProperties>
</file>