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C1BE835-39E7-4039-AB76-30DB1807C189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8002C3-3226-4484-9CED-E54332CA2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002C3-3226-4484-9CED-E54332CA21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1CD883-4930-43DE-9667-B32E186C49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32A861-19DD-4312-AC8C-65110B87DC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m/url?sa=i&amp;source=images&amp;cd=&amp;cad=rja&amp;docid=axf5rp-sgT6NKM&amp;tbnid=J6uYNSIDMFusxM:&amp;ved=0CAgQjRwwAA&amp;url=http://www.gurneys.com/product.asp?pn=75314&amp;ei=m0xaUb2UEoGUiQKf44GwAg&amp;psig=AFQjCNHy9ulExYEsXfjA8LhELWLUEVoG8w&amp;ust=136495874734449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url?sa=i&amp;source=images&amp;cd=&amp;cad=rja&amp;docid=gABKi-cgbYRBLM&amp;tbnid=HiTzIjBEddCpkM:&amp;ved=0CAgQjRwwAA&amp;url=http://www.skincandyvitamins.com/superfoods/goji-berry-your-beauty/&amp;ei=SkxaUcDCBYmIiwKRqIGACQ&amp;psig=AFQjCNGHPFPwzXtN_eUuFVIr67EfJr0aoQ&amp;ust=1364958666166816" TargetMode="External"/><Relationship Id="rId5" Type="http://schemas.openxmlformats.org/officeDocument/2006/relationships/image" Target="../media/image5.jpeg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:\My Documents Mini Drive\My Pictures\DAC park entrance\DAC park entrance with ga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1" y="228600"/>
            <a:ext cx="4595336" cy="615275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088" y="816451"/>
            <a:ext cx="2007713" cy="899160"/>
          </a:xfrm>
        </p:spPr>
        <p:txBody>
          <a:bodyPr/>
          <a:lstStyle/>
          <a:p>
            <a:endParaRPr lang="en-US" sz="14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n-US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762"/>
            <a:ext cx="7680960" cy="1150302"/>
          </a:xfrm>
          <a:effectLst/>
        </p:spPr>
        <p:txBody>
          <a:bodyPr>
            <a:noAutofit/>
          </a:bodyPr>
          <a:lstStyle/>
          <a:p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WALK, TALK, &amp; TASTE </a:t>
            </a:r>
            <a:b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THE PARK</a:t>
            </a:r>
          </a:p>
        </p:txBody>
      </p:sp>
      <p:pic>
        <p:nvPicPr>
          <p:cNvPr id="1028" name="Picture 4" descr="mesquite beans"/>
          <p:cNvPicPr>
            <a:picLocks noChangeAspect="1" noChangeArrowheads="1"/>
          </p:cNvPicPr>
          <p:nvPr/>
        </p:nvPicPr>
        <p:blipFill>
          <a:blip r:embed="rId4" cstate="print"/>
          <a:srcRect l="22222" t="33913" r="16667" b="16522"/>
          <a:stretch>
            <a:fillRect/>
          </a:stretch>
        </p:blipFill>
        <p:spPr bwMode="auto">
          <a:xfrm>
            <a:off x="2181878" y="4797195"/>
            <a:ext cx="1397000" cy="15240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DAC Foods and Medicine Seminar 2011-10-26 022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78861" y="4880326"/>
            <a:ext cx="1971267" cy="14784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934200" y="844410"/>
            <a:ext cx="1905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38100 N Vermeersch</a:t>
            </a:r>
          </a:p>
          <a:p>
            <a:pPr algn="ctr"/>
            <a:r>
              <a:rPr lang="en-US" sz="1400" dirty="0"/>
              <a:t>Turn at the corner of Cave Creek and Vermeersch Roads, </a:t>
            </a:r>
          </a:p>
          <a:p>
            <a:pPr algn="ctr"/>
            <a:r>
              <a:rPr lang="en-US" sz="1400" dirty="0"/>
              <a:t>next to  Cave Creek Building Supply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4292" y="638135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 Mesquite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57091" y="6402882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 Mormon Tea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37724" y="2133600"/>
            <a:ext cx="45674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</a:rPr>
              <a:t>Presented by the </a:t>
            </a:r>
          </a:p>
          <a:p>
            <a:pPr algn="ctr"/>
            <a:r>
              <a:rPr lang="en-US" sz="1400" b="1" i="1" dirty="0">
                <a:solidFill>
                  <a:srgbClr val="C00000"/>
                </a:solidFill>
              </a:rPr>
              <a:t>Desert Awareness Committee </a:t>
            </a:r>
          </a:p>
          <a:p>
            <a:pPr algn="ctr"/>
            <a:endParaRPr lang="en-US" sz="1400" b="1" i="1" dirty="0">
              <a:solidFill>
                <a:srgbClr val="C00000"/>
              </a:solidFill>
            </a:endParaRPr>
          </a:p>
          <a:p>
            <a:pPr algn="ctr"/>
            <a:endParaRPr lang="en-US" sz="1400" b="1" i="1" dirty="0">
              <a:solidFill>
                <a:srgbClr val="C00000"/>
              </a:solidFill>
            </a:endParaRPr>
          </a:p>
        </p:txBody>
      </p:sp>
      <p:sp>
        <p:nvSpPr>
          <p:cNvPr id="2050" name="AutoShape 2" descr="http://www.skincandyvitamins.com/wp-content/uploads/2012/12/goji-berry-benefits.jpg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5575" y="-1279525"/>
            <a:ext cx="2667000" cy="2667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http://www.skincandyvitamins.com/wp-content/uploads/2012/12/goji-berry-benefits.jpg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5575" y="-1279525"/>
            <a:ext cx="2667000" cy="2667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http://www.gurneys.com/images/250/75314.jpg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55575" y="-1143000"/>
            <a:ext cx="238125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" name="Picture 2" descr="prickly pear fruit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2378" y="4587593"/>
            <a:ext cx="1524000" cy="183682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0" descr="http://www.wildcrafting.net/forage/upload/display/grrlscout1275074246.jpg"/>
          <p:cNvPicPr>
            <a:picLocks noChangeAspect="1" noChangeArrowheads="1"/>
          </p:cNvPicPr>
          <p:nvPr/>
        </p:nvPicPr>
        <p:blipFill>
          <a:blip r:embed="rId9" cstate="print"/>
          <a:srcRect l="10714" t="8333" r="7143" b="10714"/>
          <a:stretch>
            <a:fillRect/>
          </a:stretch>
        </p:blipFill>
        <p:spPr bwMode="auto">
          <a:xfrm>
            <a:off x="6982768" y="4763610"/>
            <a:ext cx="2008832" cy="1484789"/>
          </a:xfrm>
          <a:prstGeom prst="ellipse">
            <a:avLst/>
          </a:prstGeom>
          <a:noFill/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5691EB6-B6E7-4F16-993F-02FC9E3AC73E}"/>
              </a:ext>
            </a:extLst>
          </p:cNvPr>
          <p:cNvSpPr txBox="1"/>
          <p:nvPr/>
        </p:nvSpPr>
        <p:spPr>
          <a:xfrm>
            <a:off x="304800" y="701168"/>
            <a:ext cx="190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SATURDAY, 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APRIL 15, 2023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8</a:t>
            </a:r>
            <a:r>
              <a:rPr lang="en-US" sz="1400" b="1">
                <a:solidFill>
                  <a:srgbClr val="C00000"/>
                </a:solidFill>
              </a:rPr>
              <a:t>-12</a:t>
            </a:r>
            <a:endParaRPr lang="en-US" sz="1400" b="1" dirty="0">
              <a:solidFill>
                <a:srgbClr val="C00000"/>
              </a:solidFill>
            </a:endParaRPr>
          </a:p>
          <a:p>
            <a:pPr algn="ctr"/>
            <a:r>
              <a:rPr lang="en-US" sz="1400" dirty="0"/>
              <a:t>Small guided groups led continuously throughout the morning</a:t>
            </a: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AACD05-6893-45E0-B07E-D985C19CFDE7}"/>
              </a:ext>
            </a:extLst>
          </p:cNvPr>
          <p:cNvSpPr txBox="1"/>
          <p:nvPr/>
        </p:nvSpPr>
        <p:spPr>
          <a:xfrm>
            <a:off x="3450692" y="640288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 Prickly Pear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3A052B-2B11-414F-96AB-C6F125F440C1}"/>
              </a:ext>
            </a:extLst>
          </p:cNvPr>
          <p:cNvSpPr txBox="1"/>
          <p:nvPr/>
        </p:nvSpPr>
        <p:spPr>
          <a:xfrm>
            <a:off x="7032458" y="638831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Jojoba  </a:t>
            </a:r>
          </a:p>
        </p:txBody>
      </p:sp>
      <p:pic>
        <p:nvPicPr>
          <p:cNvPr id="6" name="Picture 5" descr="A picture containing tree, outdoor, vegetable&#10;&#10;Description automatically generated">
            <a:extLst>
              <a:ext uri="{FF2B5EF4-FFF2-40B4-BE49-F238E27FC236}">
                <a16:creationId xmlns:a16="http://schemas.microsoft.com/office/drawing/2014/main" id="{777858D0-8A61-45D6-8FC6-33E84818E60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192" y="4737041"/>
            <a:ext cx="1489945" cy="164430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47F4048-DFE4-4781-88F0-7D103FE8EC10}"/>
              </a:ext>
            </a:extLst>
          </p:cNvPr>
          <p:cNvSpPr txBox="1"/>
          <p:nvPr/>
        </p:nvSpPr>
        <p:spPr>
          <a:xfrm>
            <a:off x="5203292" y="638135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 Wolfberries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C0009F-3C9D-4186-9811-E21EB621F9AF}"/>
              </a:ext>
            </a:extLst>
          </p:cNvPr>
          <p:cNvSpPr txBox="1"/>
          <p:nvPr/>
        </p:nvSpPr>
        <p:spPr>
          <a:xfrm>
            <a:off x="57209" y="243010"/>
            <a:ext cx="15398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FREE TO ALL </a:t>
            </a: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2F69CC8-3F08-4308-8393-426ACDA880BA}"/>
              </a:ext>
            </a:extLst>
          </p:cNvPr>
          <p:cNvSpPr txBox="1"/>
          <p:nvPr/>
        </p:nvSpPr>
        <p:spPr>
          <a:xfrm>
            <a:off x="7347957" y="243010"/>
            <a:ext cx="1763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FREE TO ALL </a:t>
            </a: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23DED3-6ACB-4532-93AB-717AEF974B05}"/>
              </a:ext>
            </a:extLst>
          </p:cNvPr>
          <p:cNvSpPr txBox="1"/>
          <p:nvPr/>
        </p:nvSpPr>
        <p:spPr>
          <a:xfrm>
            <a:off x="120651" y="2762268"/>
            <a:ext cx="19880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You can live off the desert if you know what to pick and when.  Find out as we stroll for an up-close look at the food producing plants.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F66A1E-2728-405D-ACF6-11C1B59E31F9}"/>
              </a:ext>
            </a:extLst>
          </p:cNvPr>
          <p:cNvSpPr txBox="1"/>
          <p:nvPr/>
        </p:nvSpPr>
        <p:spPr>
          <a:xfrm>
            <a:off x="6900172" y="2704810"/>
            <a:ext cx="200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Discuss harvesting techniques and food preparation ideas.  Taste some recipes from our recipe book “</a:t>
            </a:r>
            <a:r>
              <a:rPr lang="en-US" sz="1400" b="1" i="1" dirty="0">
                <a:solidFill>
                  <a:srgbClr val="C00000"/>
                </a:solidFill>
              </a:rPr>
              <a:t>Our Tastes of the Desert”.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252</TotalTime>
  <Words>121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WALK, TALK, &amp; TASTE  IN THE PARK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DESERT HARVEST</dc:title>
  <dc:creator>Diane Vaszily</dc:creator>
  <cp:lastModifiedBy>Brenda Olive</cp:lastModifiedBy>
  <cp:revision>41</cp:revision>
  <dcterms:created xsi:type="dcterms:W3CDTF">2012-08-08T00:38:15Z</dcterms:created>
  <dcterms:modified xsi:type="dcterms:W3CDTF">2023-01-25T18:58:47Z</dcterms:modified>
</cp:coreProperties>
</file>